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zh-TW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5B6"/>
    <a:srgbClr val="000099"/>
    <a:srgbClr val="F2F7FC"/>
    <a:srgbClr val="ECF6E6"/>
    <a:srgbClr val="F1F8E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4" d="100"/>
          <a:sy n="14" d="100"/>
        </p:scale>
        <p:origin x="2582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6987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759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007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9079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4140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5888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05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836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87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14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14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15D33-0639-4EB0-8FFD-E53374A333C2}" type="datetimeFigureOut">
              <a:rPr lang="zh-TW" altLang="en-US" smtClean="0"/>
              <a:t>2021/8/9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0290F-9A13-4CBF-B562-0D682958BB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4649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內容版面配置區 2"/>
          <p:cNvSpPr>
            <a:spLocks noGrp="1"/>
          </p:cNvSpPr>
          <p:nvPr>
            <p:ph sz="half" idx="1"/>
          </p:nvPr>
        </p:nvSpPr>
        <p:spPr>
          <a:xfrm>
            <a:off x="14949903" y="18240195"/>
            <a:ext cx="14089434" cy="12275116"/>
          </a:xfrm>
        </p:spPr>
        <p:txBody>
          <a:bodyPr>
            <a:noAutofit/>
          </a:bodyPr>
          <a:lstStyle/>
          <a:p>
            <a:pPr marL="0" lvl="0" indent="1062038" algn="just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4000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7600" y="591661"/>
            <a:ext cx="28255288" cy="7124699"/>
          </a:xfrm>
          <a:solidFill>
            <a:srgbClr val="2E75B6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zh-TW" altLang="en-US" sz="5400" b="1" dirty="0">
                <a:solidFill>
                  <a:schemeClr val="bg1"/>
                </a:solidFill>
              </a:rPr>
              <a:t>臺北市教學輔導</a:t>
            </a:r>
            <a:r>
              <a:rPr lang="zh-TW" altLang="en-US" sz="5400" b="1">
                <a:solidFill>
                  <a:schemeClr val="bg1"/>
                </a:solidFill>
              </a:rPr>
              <a:t>教師</a:t>
            </a:r>
            <a:r>
              <a:rPr lang="zh-TW" altLang="en-US" sz="5400" b="1" smtClean="0">
                <a:solidFill>
                  <a:schemeClr val="bg1"/>
                </a:solidFill>
              </a:rPr>
              <a:t>雙十週年</a:t>
            </a:r>
            <a:r>
              <a:rPr lang="zh-TW" altLang="en-US" sz="5400" b="1" dirty="0" smtClean="0">
                <a:solidFill>
                  <a:schemeClr val="bg1"/>
                </a:solidFill>
              </a:rPr>
              <a:t>回顧展特刊發表</a:t>
            </a:r>
            <a:r>
              <a:rPr lang="en-US" altLang="zh-TW" sz="8000" b="1" dirty="0" smtClean="0"/>
              <a:t/>
            </a:r>
            <a:br>
              <a:rPr lang="en-US" altLang="zh-TW" sz="8000" b="1" dirty="0" smtClean="0"/>
            </a:br>
            <a:r>
              <a:rPr lang="zh-TW" altLang="en-US" b="1" dirty="0" smtClean="0">
                <a:solidFill>
                  <a:schemeClr val="bg1"/>
                </a:solidFill>
              </a:rPr>
              <a:t>主題</a:t>
            </a:r>
            <a:r>
              <a:rPr lang="en-US" altLang="zh-TW" sz="8800" b="1" dirty="0" smtClean="0">
                <a:solidFill>
                  <a:schemeClr val="bg1"/>
                </a:solidFill>
              </a:rPr>
              <a:t/>
            </a:r>
            <a:br>
              <a:rPr lang="en-US" altLang="zh-TW" sz="8800" b="1" dirty="0" smtClean="0">
                <a:solidFill>
                  <a:schemeClr val="bg1"/>
                </a:solidFill>
              </a:rPr>
            </a:br>
            <a:r>
              <a:rPr lang="en-US" altLang="zh-TW" sz="3600" b="1" dirty="0" smtClean="0">
                <a:solidFill>
                  <a:schemeClr val="bg1"/>
                </a:solidFill>
              </a:rPr>
              <a:t/>
            </a:r>
            <a:br>
              <a:rPr lang="en-US" altLang="zh-TW" sz="3600" b="1" dirty="0" smtClean="0">
                <a:solidFill>
                  <a:schemeClr val="bg1"/>
                </a:solidFill>
              </a:rPr>
            </a:br>
            <a:r>
              <a:rPr lang="zh-TW" altLang="en-US" sz="6600" b="1" dirty="0" smtClean="0">
                <a:solidFill>
                  <a:schemeClr val="bg1"/>
                </a:solidFill>
              </a:rPr>
              <a:t>學校名稱</a:t>
            </a:r>
            <a:r>
              <a:rPr lang="en-US" altLang="zh-TW" sz="5400" b="1" dirty="0" smtClean="0">
                <a:solidFill>
                  <a:schemeClr val="bg1"/>
                </a:solidFill>
              </a:rPr>
              <a:t/>
            </a:r>
            <a:br>
              <a:rPr lang="en-US" altLang="zh-TW" sz="5400" b="1" dirty="0" smtClean="0">
                <a:solidFill>
                  <a:schemeClr val="bg1"/>
                </a:solidFill>
              </a:rPr>
            </a:br>
            <a:r>
              <a:rPr lang="zh-TW" altLang="en-US" sz="4000" b="1" dirty="0" smtClean="0">
                <a:solidFill>
                  <a:schemeClr val="bg1"/>
                </a:solidFill>
              </a:rPr>
              <a:t>發表者</a:t>
            </a:r>
            <a:endParaRPr lang="zh-TW" altLang="zh-TW" sz="6000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21478" y="9754109"/>
            <a:ext cx="13407158" cy="13061771"/>
          </a:xfrm>
        </p:spPr>
        <p:txBody>
          <a:bodyPr>
            <a:normAutofit/>
          </a:bodyPr>
          <a:lstStyle/>
          <a:p>
            <a:pPr algn="just"/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1087121" y="8181632"/>
            <a:ext cx="12994639" cy="1446149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TW" altLang="en-US" sz="6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壹、學校背景</a:t>
            </a:r>
            <a:endParaRPr lang="en-US" altLang="zh-TW" sz="60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1087121" y="23464033"/>
            <a:ext cx="13441515" cy="1310148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貳、推動模式與特色</a:t>
            </a:r>
            <a:endParaRPr lang="zh-TW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圓角矩形 13"/>
          <p:cNvSpPr/>
          <p:nvPr/>
        </p:nvSpPr>
        <p:spPr>
          <a:xfrm>
            <a:off x="15092954" y="8250058"/>
            <a:ext cx="14279934" cy="1310148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7000"/>
              </a:lnSpc>
            </a:pP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參、實施歷程與</a:t>
            </a:r>
            <a:r>
              <a:rPr lang="zh-TW" altLang="en-US" sz="6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成果</a:t>
            </a:r>
            <a:endParaRPr lang="zh-TW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" name="圓角矩形 14"/>
          <p:cNvSpPr/>
          <p:nvPr/>
        </p:nvSpPr>
        <p:spPr>
          <a:xfrm>
            <a:off x="14707798" y="31275107"/>
            <a:ext cx="14331539" cy="1239576"/>
          </a:xfrm>
          <a:prstGeom prst="round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ts val="7000"/>
              </a:lnSpc>
            </a:pPr>
            <a:r>
              <a:rPr lang="zh-TW" altLang="en-US" sz="6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肆、省思與展望</a:t>
            </a:r>
            <a:endParaRPr lang="zh-TW" altLang="zh-TW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" name="直線接點 10"/>
          <p:cNvCxnSpPr/>
          <p:nvPr/>
        </p:nvCxnSpPr>
        <p:spPr>
          <a:xfrm>
            <a:off x="-44189" y="41885371"/>
            <a:ext cx="30278762" cy="0"/>
          </a:xfrm>
          <a:prstGeom prst="line">
            <a:avLst/>
          </a:prstGeom>
          <a:ln w="1143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-44189" y="42533525"/>
            <a:ext cx="30278762" cy="0"/>
          </a:xfrm>
          <a:prstGeom prst="line">
            <a:avLst/>
          </a:prstGeom>
          <a:ln w="1143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ç¸éåç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9889" y="959664"/>
            <a:ext cx="4661711" cy="46617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內容版面配置區 2"/>
          <p:cNvSpPr>
            <a:spLocks noGrp="1"/>
          </p:cNvSpPr>
          <p:nvPr>
            <p:ph sz="half" idx="1"/>
          </p:nvPr>
        </p:nvSpPr>
        <p:spPr>
          <a:xfrm>
            <a:off x="1087121" y="24833175"/>
            <a:ext cx="13441515" cy="11886532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00000"/>
              </a:lnSpc>
              <a:spcBef>
                <a:spcPts val="2400"/>
              </a:spcBef>
              <a:buNone/>
            </a:pPr>
            <a:endParaRPr lang="en-US" altLang="zh-TW" sz="4000" dirty="0" smtClean="0"/>
          </a:p>
        </p:txBody>
      </p:sp>
      <p:sp>
        <p:nvSpPr>
          <p:cNvPr id="17" name="內容版面配置區 2"/>
          <p:cNvSpPr>
            <a:spLocks noGrp="1"/>
          </p:cNvSpPr>
          <p:nvPr>
            <p:ph sz="half" idx="1"/>
          </p:nvPr>
        </p:nvSpPr>
        <p:spPr>
          <a:xfrm>
            <a:off x="15283454" y="9810662"/>
            <a:ext cx="14089434" cy="3305000"/>
          </a:xfrm>
        </p:spPr>
        <p:txBody>
          <a:bodyPr>
            <a:noAutofit/>
          </a:bodyPr>
          <a:lstStyle/>
          <a:p>
            <a:pPr marL="0" lvl="0" indent="1062038" algn="just">
              <a:lnSpc>
                <a:spcPct val="110000"/>
              </a:lnSpc>
              <a:spcBef>
                <a:spcPts val="0"/>
              </a:spcBef>
              <a:buNone/>
            </a:pPr>
            <a:endParaRPr lang="en-US" altLang="zh-TW" sz="3600" dirty="0" smtClean="0"/>
          </a:p>
        </p:txBody>
      </p:sp>
      <p:sp>
        <p:nvSpPr>
          <p:cNvPr id="23" name="內容版面配置區 2"/>
          <p:cNvSpPr>
            <a:spLocks noGrp="1"/>
          </p:cNvSpPr>
          <p:nvPr>
            <p:ph sz="half" idx="1"/>
          </p:nvPr>
        </p:nvSpPr>
        <p:spPr>
          <a:xfrm>
            <a:off x="15081989" y="36070139"/>
            <a:ext cx="14290899" cy="5674035"/>
          </a:xfrm>
        </p:spPr>
        <p:txBody>
          <a:bodyPr>
            <a:normAutofit/>
          </a:bodyPr>
          <a:lstStyle/>
          <a:p>
            <a:pPr marL="0" lvl="0" indent="1062038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zh-TW" altLang="en-US" sz="4000" dirty="0" smtClean="0"/>
              <a:t>。</a:t>
            </a:r>
            <a:endParaRPr lang="en-US" altLang="zh-TW" sz="4000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995" y="1130697"/>
            <a:ext cx="5555661" cy="604662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369691" y="5774300"/>
            <a:ext cx="7798381" cy="159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69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1440</TotalTime>
  <Words>41</Words>
  <Application>Microsoft Office PowerPoint</Application>
  <PresentationFormat>自訂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Arial</vt:lpstr>
      <vt:lpstr>Calibri</vt:lpstr>
      <vt:lpstr>Office 佈景主題</vt:lpstr>
      <vt:lpstr>臺北市教學輔導教師雙十週年回顧展特刊發表 主題  學校名稱 發表者</vt:lpstr>
    </vt:vector>
  </TitlesOfParts>
  <Company>HSNU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Melody Wen</dc:creator>
  <cp:lastModifiedBy>AEAA-51225</cp:lastModifiedBy>
  <cp:revision>106</cp:revision>
  <dcterms:created xsi:type="dcterms:W3CDTF">2016-11-18T06:52:01Z</dcterms:created>
  <dcterms:modified xsi:type="dcterms:W3CDTF">2021-08-09T03:53:59Z</dcterms:modified>
</cp:coreProperties>
</file>